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98" r:id="rId5"/>
    <p:sldId id="297" r:id="rId6"/>
    <p:sldId id="315" r:id="rId7"/>
    <p:sldId id="289" r:id="rId8"/>
    <p:sldId id="290" r:id="rId9"/>
    <p:sldId id="303" r:id="rId10"/>
    <p:sldId id="304" r:id="rId11"/>
    <p:sldId id="305" r:id="rId12"/>
    <p:sldId id="306" r:id="rId13"/>
    <p:sldId id="308" r:id="rId14"/>
    <p:sldId id="307" r:id="rId15"/>
    <p:sldId id="259" r:id="rId16"/>
    <p:sldId id="317" r:id="rId17"/>
    <p:sldId id="300" r:id="rId18"/>
    <p:sldId id="316" r:id="rId19"/>
    <p:sldId id="309" r:id="rId20"/>
    <p:sldId id="310" r:id="rId21"/>
    <p:sldId id="318" r:id="rId22"/>
    <p:sldId id="311" r:id="rId23"/>
    <p:sldId id="301" r:id="rId24"/>
    <p:sldId id="314" r:id="rId25"/>
    <p:sldId id="313" r:id="rId26"/>
    <p:sldId id="29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316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26CE8-0A4F-49A8-98BE-D3D0E85B12D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DFAED-1CB8-4DF7-A987-6CABA0C94C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</a:p>
          <a:p>
            <a:r>
              <a:rPr lang="ko-KR" altLang="en-US" dirty="0"/>
              <a:t>저는 </a:t>
            </a:r>
            <a:r>
              <a:rPr lang="ko-KR" altLang="en-US" dirty="0" err="1"/>
              <a:t>이준호팀의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이승우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1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센서들을 구동하기 위한 </a:t>
            </a:r>
            <a:r>
              <a:rPr lang="ko-KR" altLang="en-US" dirty="0" err="1"/>
              <a:t>마이크로컨트롤러</a:t>
            </a:r>
            <a:r>
              <a:rPr lang="ko-KR" altLang="en-US" dirty="0"/>
              <a:t> 등 </a:t>
            </a:r>
            <a:r>
              <a:rPr lang="ko-KR" altLang="en-US" dirty="0" err="1"/>
              <a:t>으로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9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현재까지 진행된 상황에 대해서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8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C#</a:t>
            </a:r>
            <a:r>
              <a:rPr lang="ko-KR" altLang="en-US" dirty="0"/>
              <a:t>과 </a:t>
            </a:r>
            <a:r>
              <a:rPr lang="ko-KR" altLang="en-US" dirty="0" err="1"/>
              <a:t>아두이노를</a:t>
            </a:r>
            <a:r>
              <a:rPr lang="ko-KR" altLang="en-US" dirty="0"/>
              <a:t> 통해 개발을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7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으로는 한국도로공사의 </a:t>
            </a:r>
            <a:r>
              <a:rPr lang="en-US" altLang="ko-KR" dirty="0"/>
              <a:t>API</a:t>
            </a:r>
            <a:r>
              <a:rPr lang="ko-KR" altLang="en-US" dirty="0"/>
              <a:t>를 가져와 현재 도로 </a:t>
            </a:r>
            <a:r>
              <a:rPr lang="ko-KR" altLang="en-US" dirty="0" err="1"/>
              <a:t>상태등을</a:t>
            </a:r>
            <a:r>
              <a:rPr lang="ko-KR" altLang="en-US" dirty="0"/>
              <a:t> 알려주는 화면과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실시간으로 온도를 측정하여 블랙아이스가 만들어지는 온도 밑으로 떨어지면 </a:t>
            </a:r>
          </a:p>
          <a:p>
            <a:r>
              <a:rPr lang="ko-KR" altLang="en-US" dirty="0"/>
              <a:t>위험하다는 것을 표시해주는 </a:t>
            </a:r>
            <a:r>
              <a:rPr lang="en-US" altLang="ko-KR" dirty="0" err="1"/>
              <a:t>gui</a:t>
            </a:r>
            <a:r>
              <a:rPr lang="ko-KR" altLang="en-US" dirty="0" err="1"/>
              <a:t>를</a:t>
            </a:r>
            <a:r>
              <a:rPr lang="ko-KR" altLang="en-US" dirty="0"/>
              <a:t>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아두이노에서는</a:t>
            </a:r>
            <a:r>
              <a:rPr lang="ko-KR" altLang="en-US" dirty="0"/>
              <a:t> 도트 매트릭스를 활용하여 블랙아이스가 감지된다면 위험하다는 문구를 </a:t>
            </a:r>
            <a:r>
              <a:rPr lang="ko-KR" altLang="en-US" dirty="0" err="1"/>
              <a:t>나타내주고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48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향후 목표는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7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880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열 화상 카메라를 사용하여 도로 온도를 측정하여 블랙아이스의 유무를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워터펌프를 이용하여 제설용 </a:t>
            </a:r>
            <a:r>
              <a:rPr lang="ko-KR" altLang="en-US" dirty="0" err="1"/>
              <a:t>염화칼슘</a:t>
            </a:r>
            <a:r>
              <a:rPr lang="ko-KR" altLang="en-US" dirty="0"/>
              <a:t> 용액을 도로에 분사하여 블랙아이스를 </a:t>
            </a:r>
            <a:r>
              <a:rPr lang="ko-KR" altLang="en-US" dirty="0" err="1"/>
              <a:t>예방하는것을</a:t>
            </a:r>
            <a:r>
              <a:rPr lang="ko-KR" altLang="en-US" dirty="0"/>
              <a:t> 목표로 두고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07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이준호 팀의 발표였습니다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90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발표의 목차로 첫번째 프로젝트 소개</a:t>
            </a:r>
            <a:r>
              <a:rPr lang="en-US" altLang="ko-KR" dirty="0"/>
              <a:t>, </a:t>
            </a:r>
            <a:r>
              <a:rPr lang="ko-KR" altLang="en-US" dirty="0"/>
              <a:t>두번째 진행상황</a:t>
            </a:r>
            <a:r>
              <a:rPr lang="en-US" altLang="ko-KR" dirty="0"/>
              <a:t>, </a:t>
            </a:r>
            <a:r>
              <a:rPr lang="ko-KR" altLang="en-US" dirty="0"/>
              <a:t>세번째 향후계획이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프로젝트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38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 주제는 저번 </a:t>
            </a:r>
            <a:r>
              <a:rPr lang="ko-KR" altLang="en-US" dirty="0" err="1"/>
              <a:t>발표때</a:t>
            </a:r>
            <a:r>
              <a:rPr lang="ko-KR" altLang="en-US" dirty="0"/>
              <a:t> 말씀드린 것처럼 블랙아이스로 인한 사고를 예방하는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02A4-E4A9-4AEA-B7D0-351A7F7C57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7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센서로는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02A4-E4A9-4AEA-B7D0-351A7F7C57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02A4-E4A9-4AEA-B7D0-351A7F7C57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7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열화상 카메라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02A4-E4A9-4AEA-B7D0-351A7F7C57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7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경고 문구를 나타낼 </a:t>
            </a:r>
            <a:r>
              <a:rPr lang="en-US" altLang="ko-KR" dirty="0"/>
              <a:t>8x32 </a:t>
            </a:r>
            <a:r>
              <a:rPr lang="ko-KR" altLang="en-US" dirty="0"/>
              <a:t>도트 매트릭스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0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블랙 아이스 예방을 위한 워터 펌프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DFAED-1CB8-4DF7-A987-6CABA0C94C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7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24C24-5F46-FAC1-DE04-E5BC1917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2F775D-D2E9-D88B-13E9-8173B8FE6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C22EF-173B-9922-5924-3FC1D951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6216-B585-5F09-AD7F-D8A57AA7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3B800-7874-4BF3-8BBB-680F0909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1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6B22F-FB54-F60E-F18F-71733E3E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EFDD68-9894-B3B7-CE61-3430C7EF7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27E9D-126D-D8C2-02E4-B2C962AD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125100-86CE-A19B-341B-5B166A7D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A3010-ECC1-5292-DEA9-37FA6DC8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14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F64C8E-2CFC-FA85-9B99-52C7B93E6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432613-E801-C7F0-C01C-ADA6F81D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A4113-23F2-86DD-2602-718136CB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C9303-154D-4FEA-B601-9BCAAE9C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8694C-FD1D-4015-2DFB-98FF3FE1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7FF33-3F5D-99F3-B222-46D7C7E4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C8DEB-5078-F82A-9555-862E4CF5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95051-F319-0F06-DB67-4D2B39E9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6D2DDF-5324-7C4E-B52D-D4EB208A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52617-FAB5-A45D-0B57-E642A4C7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6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BFF4-F4CD-4451-4EF0-1EBCF823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FE25E-229C-1DCA-0F1A-96E0D50E4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A4344-713D-6DBE-AF25-07399407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D1A93E-C628-7E29-5EF4-F31DC174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43213-0EDE-897C-4620-87F51CE7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1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9ADC8-F02C-C69D-62F3-6BE1A295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92809-4BFE-8E92-451B-612042346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C2694D-C13C-5E29-7FEB-78AFFCCFD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BCC28-D995-D9AD-1CF7-B1FEECFE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30343-C694-9CD6-E8DD-D93616A0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411CA-136B-ECB4-119B-F527B185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3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BA34-28A2-02E8-D33D-DEBE5895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5C9E-7231-52F7-EE30-22AE3562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97FC52-168C-3526-73A9-159BE6A1E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503E9C-3A21-AEA6-657F-26F30EA75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2320D1-2BCE-1CBF-292E-D2A6DADD1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C1A580-DE00-2A2F-26B5-8FD14924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2ADAC8-D1B4-D3AA-95E8-4FD99BB6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B214EE-E324-30ED-DFD2-890C0B7F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8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CAA42-6A49-1A96-ACD4-862C2012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C1F02-6D10-5DFC-5B10-EB8D0E58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0A3B64-ADEE-A2E8-9717-45022F86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018C3A-92DD-3398-9379-6BC59EF9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0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DEE2D0-0979-4E81-350C-EFC5CBB6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8EDAF-AE22-6C65-DFBF-F1AFC6C0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B0584-DB5D-AACF-2FA9-A90CC0C1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9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57640-A469-9C6D-CCDF-2F12BB25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4591E-DBBB-FE11-69C2-B2023DC3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1D02A0-EC60-A1EF-B5CF-72F00C2B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7F64FB-5D3A-80FC-CD8E-463B4B4B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07FF07-D518-A15E-67F9-4EB596B1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7BADB2-E5AD-7E7A-687F-6900F1E5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0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AFF9E-E088-E63C-4222-6BE489FC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4EC4B5-5090-99CE-4F29-5A3594138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CBDB8-114B-2BF9-A384-C519198EC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BF91FB-549D-0910-B691-341D9758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1A440-BCF1-85D0-591F-D8292344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D0EE11-7D23-7253-3C50-12FB2149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1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07B8CC-55E4-3D2A-19CB-7771985B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432F5-5E40-2BDE-364B-3C2A1243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4B8FA-7424-9EFD-CC91-8CDC38D5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C8F64-C78D-40A0-B6CF-03C105CFD9D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5E54E-767A-72D9-23B8-F9AA1B43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DCDEF-9BBB-C1E6-2D92-0A7412D7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0943-598B-496F-9267-F62DF8913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4083F84-1491-1777-091B-C173D4C9441D}"/>
              </a:ext>
            </a:extLst>
          </p:cNvPr>
          <p:cNvSpPr txBox="1">
            <a:spLocks/>
          </p:cNvSpPr>
          <p:nvPr/>
        </p:nvSpPr>
        <p:spPr>
          <a:xfrm>
            <a:off x="1524000" y="1728940"/>
            <a:ext cx="9144000" cy="1205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TEAM </a:t>
            </a:r>
            <a:r>
              <a:rPr lang="ko-KR" altLang="en-US" b="1" dirty="0"/>
              <a:t>이준호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04083-963B-5143-7CCA-2511E6417BD6}"/>
              </a:ext>
            </a:extLst>
          </p:cNvPr>
          <p:cNvSpPr txBox="1"/>
          <p:nvPr/>
        </p:nvSpPr>
        <p:spPr>
          <a:xfrm>
            <a:off x="2730674" y="2675818"/>
            <a:ext cx="712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이승우 이준호 한수호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5AE6C8-D790-FE27-C1BE-1C733001BAD7}"/>
              </a:ext>
            </a:extLst>
          </p:cNvPr>
          <p:cNvSpPr/>
          <p:nvPr/>
        </p:nvSpPr>
        <p:spPr>
          <a:xfrm>
            <a:off x="4084654" y="5893215"/>
            <a:ext cx="468000" cy="72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2867BA-2BAB-6152-0DBB-F4C2E50FCC29}"/>
              </a:ext>
            </a:extLst>
          </p:cNvPr>
          <p:cNvSpPr/>
          <p:nvPr/>
        </p:nvSpPr>
        <p:spPr>
          <a:xfrm>
            <a:off x="5891965" y="5867812"/>
            <a:ext cx="468000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F00CD6-93BA-FCDE-B619-9303E789EB85}"/>
              </a:ext>
            </a:extLst>
          </p:cNvPr>
          <p:cNvSpPr/>
          <p:nvPr/>
        </p:nvSpPr>
        <p:spPr>
          <a:xfrm>
            <a:off x="7695448" y="5893215"/>
            <a:ext cx="468000" cy="72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1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x7219 8x32 Dot Matrix LED Display Module [ DC 5V ]">
            <a:extLst>
              <a:ext uri="{FF2B5EF4-FFF2-40B4-BE49-F238E27FC236}">
                <a16:creationId xmlns:a16="http://schemas.microsoft.com/office/drawing/2014/main" id="{37F1114C-51E9-BC96-D7AC-BC67B273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80" y="2039215"/>
            <a:ext cx="2532785" cy="25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675620DC-0BFA-93CD-9815-6487C010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C68E7-9294-E552-DA71-E121DDA40DD0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35392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x7219 8x32 Dot Matrix LED Display Module [ DC 5V ]">
            <a:extLst>
              <a:ext uri="{FF2B5EF4-FFF2-40B4-BE49-F238E27FC236}">
                <a16:creationId xmlns:a16="http://schemas.microsoft.com/office/drawing/2014/main" id="{1991C276-FE6B-36D4-691E-EE4E2AB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80" y="2039215"/>
            <a:ext cx="2532785" cy="25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rduino 5V Submersible Water Pump | Konga Online Shopping">
            <a:extLst>
              <a:ext uri="{FF2B5EF4-FFF2-40B4-BE49-F238E27FC236}">
                <a16:creationId xmlns:a16="http://schemas.microsoft.com/office/drawing/2014/main" id="{C2B46920-F679-99B1-77CD-D8D029D5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50" y="1513830"/>
            <a:ext cx="3362970" cy="33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667686B6-F659-BDEB-15C1-467A3A5AB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FD52A-EBF5-112D-A142-F6BCB5FFDBF4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25460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x7219 8x32 Dot Matrix LED Display Module [ DC 5V ]">
            <a:extLst>
              <a:ext uri="{FF2B5EF4-FFF2-40B4-BE49-F238E27FC236}">
                <a16:creationId xmlns:a16="http://schemas.microsoft.com/office/drawing/2014/main" id="{1991C276-FE6B-36D4-691E-EE4E2AB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80" y="2039215"/>
            <a:ext cx="2532785" cy="25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rduino 5V Submersible Water Pump | Konga Online Shopping">
            <a:extLst>
              <a:ext uri="{FF2B5EF4-FFF2-40B4-BE49-F238E27FC236}">
                <a16:creationId xmlns:a16="http://schemas.microsoft.com/office/drawing/2014/main" id="{C2B46920-F679-99B1-77CD-D8D029D5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33" y="1991590"/>
            <a:ext cx="2448570" cy="24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657F20D3-AE3E-FA66-01FD-3D9EC1D6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48C3A-9817-F216-61A3-A85DCCD299F0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275339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F758C7C-E10B-88FD-600C-82C8334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128" y="1809028"/>
            <a:ext cx="3721005" cy="372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x7219 8x32 Dot Matrix LED Display Module [ DC 5V ]">
            <a:extLst>
              <a:ext uri="{FF2B5EF4-FFF2-40B4-BE49-F238E27FC236}">
                <a16:creationId xmlns:a16="http://schemas.microsoft.com/office/drawing/2014/main" id="{1991C276-FE6B-36D4-691E-EE4E2AB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80" y="2039215"/>
            <a:ext cx="2532785" cy="25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rduino 5V Submersible Water Pump | Konga Online Shopping">
            <a:extLst>
              <a:ext uri="{FF2B5EF4-FFF2-40B4-BE49-F238E27FC236}">
                <a16:creationId xmlns:a16="http://schemas.microsoft.com/office/drawing/2014/main" id="{C2B46920-F679-99B1-77CD-D8D029D5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33" y="1991590"/>
            <a:ext cx="2448570" cy="24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08835F38-0FBE-D3ED-224B-B1185B54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02641-7C12-4F24-E54E-0098D1461DCC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281536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F758C7C-E10B-88FD-600C-82C8334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92" y="2113434"/>
            <a:ext cx="3021984" cy="30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x7219 8x32 Dot Matrix LED Display Module [ DC 5V ]">
            <a:extLst>
              <a:ext uri="{FF2B5EF4-FFF2-40B4-BE49-F238E27FC236}">
                <a16:creationId xmlns:a16="http://schemas.microsoft.com/office/drawing/2014/main" id="{1991C276-FE6B-36D4-691E-EE4E2AB3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80" y="2039215"/>
            <a:ext cx="2532785" cy="25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rduino 5V Submersible Water Pump | Konga Online Shopping">
            <a:extLst>
              <a:ext uri="{FF2B5EF4-FFF2-40B4-BE49-F238E27FC236}">
                <a16:creationId xmlns:a16="http://schemas.microsoft.com/office/drawing/2014/main" id="{C2B46920-F679-99B1-77CD-D8D029D5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33" y="1991590"/>
            <a:ext cx="2448570" cy="24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35474E21-7100-A231-F8E0-F806B82E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BDCDB-12F5-093E-D33A-3A7A9874A7B7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327874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BB1489-7EEA-7AD6-F7A7-092FC3C19B07}"/>
              </a:ext>
            </a:extLst>
          </p:cNvPr>
          <p:cNvSpPr txBox="1"/>
          <p:nvPr/>
        </p:nvSpPr>
        <p:spPr>
          <a:xfrm>
            <a:off x="4463972" y="3113529"/>
            <a:ext cx="3264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11568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72CF2-DD73-97C7-CCAC-31577E7A8669}"/>
              </a:ext>
            </a:extLst>
          </p:cNvPr>
          <p:cNvSpPr txBox="1"/>
          <p:nvPr/>
        </p:nvSpPr>
        <p:spPr>
          <a:xfrm>
            <a:off x="-422064" y="120947"/>
            <a:ext cx="3264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384749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폰트, 상징, 그래픽, 텍스트이(가) 표시된 사진&#10;&#10;자동 생성된 설명">
            <a:extLst>
              <a:ext uri="{FF2B5EF4-FFF2-40B4-BE49-F238E27FC236}">
                <a16:creationId xmlns:a16="http://schemas.microsoft.com/office/drawing/2014/main" id="{57246502-E910-E021-9501-CABFC59FC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65" y="2212110"/>
            <a:ext cx="3967268" cy="2667988"/>
          </a:xfrm>
          <a:prstGeom prst="rect">
            <a:avLst/>
          </a:prstGeom>
        </p:spPr>
      </p:pic>
      <p:pic>
        <p:nvPicPr>
          <p:cNvPr id="8" name="그림 7" descr="그래픽, 원, 스크린샷, 로고이(가) 표시된 사진&#10;&#10;자동 생성된 설명">
            <a:extLst>
              <a:ext uri="{FF2B5EF4-FFF2-40B4-BE49-F238E27FC236}">
                <a16:creationId xmlns:a16="http://schemas.microsoft.com/office/drawing/2014/main" id="{5E5AE592-776C-9A68-6D1D-A1EAECD92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5" y="2133262"/>
            <a:ext cx="4743091" cy="2667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5DE68-A2F5-CF49-5FA9-FA095B351CD3}"/>
              </a:ext>
            </a:extLst>
          </p:cNvPr>
          <p:cNvSpPr txBox="1"/>
          <p:nvPr/>
        </p:nvSpPr>
        <p:spPr>
          <a:xfrm>
            <a:off x="-422064" y="120947"/>
            <a:ext cx="3264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130527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원, 스크린샷, 로고이(가) 표시된 사진&#10;&#10;자동 생성된 설명">
            <a:extLst>
              <a:ext uri="{FF2B5EF4-FFF2-40B4-BE49-F238E27FC236}">
                <a16:creationId xmlns:a16="http://schemas.microsoft.com/office/drawing/2014/main" id="{E72EE312-89AE-6956-29A6-FBB2497B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06" y="296669"/>
            <a:ext cx="3020379" cy="16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원, 스크린샷, 로고이(가) 표시된 사진&#10;&#10;자동 생성된 설명">
            <a:extLst>
              <a:ext uri="{FF2B5EF4-FFF2-40B4-BE49-F238E27FC236}">
                <a16:creationId xmlns:a16="http://schemas.microsoft.com/office/drawing/2014/main" id="{66DDF278-F870-B54F-F544-E5208FC99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06" y="296669"/>
            <a:ext cx="3020379" cy="1698963"/>
          </a:xfrm>
          <a:prstGeom prst="rect">
            <a:avLst/>
          </a:prstGeom>
        </p:spPr>
      </p:pic>
      <p:pic>
        <p:nvPicPr>
          <p:cNvPr id="3" name="c#">
            <a:hlinkClick r:id="" action="ppaction://media"/>
            <a:extLst>
              <a:ext uri="{FF2B5EF4-FFF2-40B4-BE49-F238E27FC236}">
                <a16:creationId xmlns:a16="http://schemas.microsoft.com/office/drawing/2014/main" id="{9CDAD605-A52D-8003-3FFE-F2844C5DF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1882" y="1616075"/>
            <a:ext cx="7508236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A4F3F5-E0BB-D7AB-3E5C-52E63081B60A}"/>
              </a:ext>
            </a:extLst>
          </p:cNvPr>
          <p:cNvSpPr txBox="1"/>
          <p:nvPr/>
        </p:nvSpPr>
        <p:spPr>
          <a:xfrm>
            <a:off x="3286290" y="3193996"/>
            <a:ext cx="2037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INDEX</a:t>
            </a:r>
            <a:endParaRPr lang="ko-KR" altLang="en-US" sz="3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A4A76-525F-26FF-A879-5FAA0FAEC5E5}"/>
              </a:ext>
            </a:extLst>
          </p:cNvPr>
          <p:cNvSpPr/>
          <p:nvPr/>
        </p:nvSpPr>
        <p:spPr>
          <a:xfrm>
            <a:off x="7405347" y="3393000"/>
            <a:ext cx="468000" cy="7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31136-2B92-4EF0-EEC5-516446C4EEBF}"/>
              </a:ext>
            </a:extLst>
          </p:cNvPr>
          <p:cNvSpPr txBox="1"/>
          <p:nvPr/>
        </p:nvSpPr>
        <p:spPr>
          <a:xfrm>
            <a:off x="8211856" y="1423743"/>
            <a:ext cx="230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678C4B-DCFF-15D2-631D-E347953962E9}"/>
              </a:ext>
            </a:extLst>
          </p:cNvPr>
          <p:cNvSpPr txBox="1"/>
          <p:nvPr/>
        </p:nvSpPr>
        <p:spPr>
          <a:xfrm>
            <a:off x="8170624" y="3190473"/>
            <a:ext cx="24672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진행상황</a:t>
            </a:r>
            <a:endParaRPr lang="en-US" altLang="ko-KR" sz="25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003ED3-B7AA-70C9-134E-9D074F1B76B5}"/>
              </a:ext>
            </a:extLst>
          </p:cNvPr>
          <p:cNvSpPr/>
          <p:nvPr/>
        </p:nvSpPr>
        <p:spPr>
          <a:xfrm>
            <a:off x="7377859" y="1626270"/>
            <a:ext cx="468000" cy="72000"/>
          </a:xfrm>
          <a:prstGeom prst="rect">
            <a:avLst/>
          </a:prstGeom>
          <a:solidFill>
            <a:srgbClr val="DE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D08D6D-2E67-C085-5E0F-99CED0043353}"/>
              </a:ext>
            </a:extLst>
          </p:cNvPr>
          <p:cNvSpPr/>
          <p:nvPr/>
        </p:nvSpPr>
        <p:spPr>
          <a:xfrm>
            <a:off x="7405347" y="5183787"/>
            <a:ext cx="468000" cy="72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3F35A2-40EF-9178-B70D-EA1BE53DC480}"/>
              </a:ext>
            </a:extLst>
          </p:cNvPr>
          <p:cNvSpPr txBox="1"/>
          <p:nvPr/>
        </p:nvSpPr>
        <p:spPr>
          <a:xfrm>
            <a:off x="8211856" y="4981260"/>
            <a:ext cx="24672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39535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상징, 그래픽, 텍스트이(가) 표시된 사진&#10;&#10;자동 생성된 설명">
            <a:extLst>
              <a:ext uri="{FF2B5EF4-FFF2-40B4-BE49-F238E27FC236}">
                <a16:creationId xmlns:a16="http://schemas.microsoft.com/office/drawing/2014/main" id="{42E2EF56-EF80-27F0-3461-3C38F6AD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98" y="2118027"/>
            <a:ext cx="3898804" cy="26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상징, 그래픽, 텍스트이(가) 표시된 사진&#10;&#10;자동 생성된 설명">
            <a:extLst>
              <a:ext uri="{FF2B5EF4-FFF2-40B4-BE49-F238E27FC236}">
                <a16:creationId xmlns:a16="http://schemas.microsoft.com/office/drawing/2014/main" id="{42E2EF56-EF80-27F0-3461-3C38F6AD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" y="270753"/>
            <a:ext cx="2344266" cy="15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상징, 그래픽, 텍스트이(가) 표시된 사진&#10;&#10;자동 생성된 설명">
            <a:extLst>
              <a:ext uri="{FF2B5EF4-FFF2-40B4-BE49-F238E27FC236}">
                <a16:creationId xmlns:a16="http://schemas.microsoft.com/office/drawing/2014/main" id="{42E2EF56-EF80-27F0-3461-3C38F6AD8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" y="270753"/>
            <a:ext cx="2344266" cy="1576519"/>
          </a:xfrm>
          <a:prstGeom prst="rect">
            <a:avLst/>
          </a:prstGeom>
        </p:spPr>
      </p:pic>
      <p:pic>
        <p:nvPicPr>
          <p:cNvPr id="5" name="그림 4" descr="전자제품, 케이블, 전기 배선, 실내이(가) 표시된 사진&#10;&#10;자동 생성된 설명">
            <a:extLst>
              <a:ext uri="{FF2B5EF4-FFF2-40B4-BE49-F238E27FC236}">
                <a16:creationId xmlns:a16="http://schemas.microsoft.com/office/drawing/2014/main" id="{2625D77C-7DF7-CCFE-B263-515DD2BE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84" y="413327"/>
            <a:ext cx="3392632" cy="60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1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531E7-8EAD-62F3-B079-393FC22A6C6D}"/>
              </a:ext>
            </a:extLst>
          </p:cNvPr>
          <p:cNvSpPr txBox="1"/>
          <p:nvPr/>
        </p:nvSpPr>
        <p:spPr>
          <a:xfrm>
            <a:off x="4148532" y="3000073"/>
            <a:ext cx="38949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목표</a:t>
            </a:r>
          </a:p>
        </p:txBody>
      </p:sp>
    </p:spTree>
    <p:extLst>
      <p:ext uri="{BB962C8B-B14F-4D97-AF65-F5344CB8AC3E}">
        <p14:creationId xmlns:p14="http://schemas.microsoft.com/office/powerpoint/2010/main" val="18022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0531E7-8EAD-62F3-B079-393FC22A6C6D}"/>
              </a:ext>
            </a:extLst>
          </p:cNvPr>
          <p:cNvSpPr txBox="1"/>
          <p:nvPr/>
        </p:nvSpPr>
        <p:spPr>
          <a:xfrm>
            <a:off x="-792922" y="192218"/>
            <a:ext cx="389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목표</a:t>
            </a:r>
          </a:p>
        </p:txBody>
      </p:sp>
    </p:spTree>
    <p:extLst>
      <p:ext uri="{BB962C8B-B14F-4D97-AF65-F5344CB8AC3E}">
        <p14:creationId xmlns:p14="http://schemas.microsoft.com/office/powerpoint/2010/main" val="242927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15C365-E6CD-2ECC-7D97-99FE399FB871}"/>
              </a:ext>
            </a:extLst>
          </p:cNvPr>
          <p:cNvCxnSpPr>
            <a:cxnSpLocks/>
          </p:cNvCxnSpPr>
          <p:nvPr/>
        </p:nvCxnSpPr>
        <p:spPr>
          <a:xfrm flipH="1">
            <a:off x="4982902" y="2635919"/>
            <a:ext cx="1875098" cy="8710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CE409-F7AA-FB52-3D64-7C45685BA9E9}"/>
              </a:ext>
            </a:extLst>
          </p:cNvPr>
          <p:cNvCxnSpPr>
            <a:cxnSpLocks/>
          </p:cNvCxnSpPr>
          <p:nvPr/>
        </p:nvCxnSpPr>
        <p:spPr>
          <a:xfrm flipH="1">
            <a:off x="5289630" y="2019567"/>
            <a:ext cx="1446835" cy="62503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FBABD-9708-03C4-F7E9-401BB20BF878}"/>
              </a:ext>
            </a:extLst>
          </p:cNvPr>
          <p:cNvCxnSpPr>
            <a:cxnSpLocks/>
          </p:cNvCxnSpPr>
          <p:nvPr/>
        </p:nvCxnSpPr>
        <p:spPr>
          <a:xfrm flipH="1">
            <a:off x="4699322" y="3235216"/>
            <a:ext cx="2442258" cy="117496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E19CBC-F651-DEAA-2BB0-4C77989208CE}"/>
              </a:ext>
            </a:extLst>
          </p:cNvPr>
          <p:cNvCxnSpPr>
            <a:cxnSpLocks/>
          </p:cNvCxnSpPr>
          <p:nvPr/>
        </p:nvCxnSpPr>
        <p:spPr>
          <a:xfrm flipH="1">
            <a:off x="4543958" y="4140697"/>
            <a:ext cx="2863839" cy="129371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>
            <a:extLst>
              <a:ext uri="{FF2B5EF4-FFF2-40B4-BE49-F238E27FC236}">
                <a16:creationId xmlns:a16="http://schemas.microsoft.com/office/drawing/2014/main" id="{51F4696A-890D-DF56-E8FC-88672839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9153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402C663-A050-FF4E-FE30-FAC0D7352C97}"/>
              </a:ext>
            </a:extLst>
          </p:cNvPr>
          <p:cNvGrpSpPr/>
          <p:nvPr/>
        </p:nvGrpSpPr>
        <p:grpSpPr>
          <a:xfrm>
            <a:off x="2520000" y="1366327"/>
            <a:ext cx="1080000" cy="3600000"/>
            <a:chOff x="1951303" y="1233878"/>
            <a:chExt cx="1185162" cy="391420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A70ED52-CCCC-1605-AD9E-86C8AA63F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751" y="1233878"/>
              <a:ext cx="1115714" cy="111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A3B06F8-7A60-6FD5-09AE-2B1A6F050D38}"/>
                </a:ext>
              </a:extLst>
            </p:cNvPr>
            <p:cNvSpPr/>
            <p:nvPr/>
          </p:nvSpPr>
          <p:spPr>
            <a:xfrm>
              <a:off x="1951303" y="1898248"/>
              <a:ext cx="69448" cy="32498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설명선: 굽은 선(테두리 없음) 11">
            <a:extLst>
              <a:ext uri="{FF2B5EF4-FFF2-40B4-BE49-F238E27FC236}">
                <a16:creationId xmlns:a16="http://schemas.microsoft.com/office/drawing/2014/main" id="{1932394C-3D4E-0524-CF5D-102E0E6FFA8F}"/>
              </a:ext>
            </a:extLst>
          </p:cNvPr>
          <p:cNvSpPr/>
          <p:nvPr/>
        </p:nvSpPr>
        <p:spPr>
          <a:xfrm>
            <a:off x="4646880" y="474808"/>
            <a:ext cx="2454189" cy="630388"/>
          </a:xfrm>
          <a:prstGeom prst="callout2">
            <a:avLst>
              <a:gd name="adj1" fmla="val 15078"/>
              <a:gd name="adj2" fmla="val 204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tx1"/>
          </a:solidFill>
          <a:ln>
            <a:solidFill>
              <a:schemeClr val="tx1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열 화상 카메라를</a:t>
            </a:r>
            <a:endParaRPr lang="en-US" altLang="ko-KR" b="1" dirty="0"/>
          </a:p>
          <a:p>
            <a:pPr algn="ctr"/>
            <a:r>
              <a:rPr lang="ko-KR" altLang="en-US" b="1" dirty="0"/>
              <a:t>통한 온도 측정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E7A3762-5F82-5905-301E-E7BFFD39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15" y="4429527"/>
            <a:ext cx="716050" cy="7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설명선: 굽은 선(테두리 없음) 18">
            <a:extLst>
              <a:ext uri="{FF2B5EF4-FFF2-40B4-BE49-F238E27FC236}">
                <a16:creationId xmlns:a16="http://schemas.microsoft.com/office/drawing/2014/main" id="{7C9A0B87-5626-DBC7-2906-2EFD842146D8}"/>
              </a:ext>
            </a:extLst>
          </p:cNvPr>
          <p:cNvSpPr/>
          <p:nvPr/>
        </p:nvSpPr>
        <p:spPr>
          <a:xfrm>
            <a:off x="9603904" y="3487682"/>
            <a:ext cx="2454189" cy="922501"/>
          </a:xfrm>
          <a:prstGeom prst="callout2">
            <a:avLst>
              <a:gd name="adj1" fmla="val 15078"/>
              <a:gd name="adj2" fmla="val 204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tx1"/>
          </a:solidFill>
          <a:ln>
            <a:solidFill>
              <a:schemeClr val="tx1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워터 펌프를 통해</a:t>
            </a:r>
            <a:endParaRPr lang="en-US" altLang="ko-KR" b="1" dirty="0"/>
          </a:p>
          <a:p>
            <a:pPr algn="ctr"/>
            <a:r>
              <a:rPr lang="ko-KR" altLang="en-US" b="1" dirty="0"/>
              <a:t>제설용 </a:t>
            </a:r>
            <a:r>
              <a:rPr lang="ko-KR" altLang="en-US" b="1" dirty="0" err="1"/>
              <a:t>염화칼슘</a:t>
            </a:r>
            <a:r>
              <a:rPr lang="ko-KR" altLang="en-US" b="1" dirty="0"/>
              <a:t> 용액</a:t>
            </a:r>
            <a:endParaRPr lang="en-US" altLang="ko-KR" b="1" dirty="0"/>
          </a:p>
          <a:p>
            <a:pPr algn="ctr"/>
            <a:r>
              <a:rPr lang="ko-KR" altLang="en-US" b="1" dirty="0"/>
              <a:t>공급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3180B-6E58-349F-04C6-62E5542EDF26}"/>
              </a:ext>
            </a:extLst>
          </p:cNvPr>
          <p:cNvSpPr txBox="1"/>
          <p:nvPr/>
        </p:nvSpPr>
        <p:spPr>
          <a:xfrm>
            <a:off x="-792922" y="192218"/>
            <a:ext cx="389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목표</a:t>
            </a:r>
          </a:p>
        </p:txBody>
      </p:sp>
    </p:spTree>
    <p:extLst>
      <p:ext uri="{BB962C8B-B14F-4D97-AF65-F5344CB8AC3E}">
        <p14:creationId xmlns:p14="http://schemas.microsoft.com/office/powerpoint/2010/main" val="23759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877BB-82F6-D15A-AD3D-21F4FACFE601}"/>
              </a:ext>
            </a:extLst>
          </p:cNvPr>
          <p:cNvSpPr txBox="1"/>
          <p:nvPr/>
        </p:nvSpPr>
        <p:spPr>
          <a:xfrm>
            <a:off x="2971023" y="3000073"/>
            <a:ext cx="63229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이준호</a:t>
            </a:r>
          </a:p>
        </p:txBody>
      </p:sp>
    </p:spTree>
    <p:extLst>
      <p:ext uri="{BB962C8B-B14F-4D97-AF65-F5344CB8AC3E}">
        <p14:creationId xmlns:p14="http://schemas.microsoft.com/office/powerpoint/2010/main" val="80628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0799E60-CD1B-651C-0219-0D872483628E}"/>
              </a:ext>
            </a:extLst>
          </p:cNvPr>
          <p:cNvSpPr/>
          <p:nvPr/>
        </p:nvSpPr>
        <p:spPr>
          <a:xfrm>
            <a:off x="0" y="1"/>
            <a:ext cx="12192000" cy="6936508"/>
          </a:xfrm>
          <a:prstGeom prst="rect">
            <a:avLst/>
          </a:prstGeom>
          <a:solidFill>
            <a:srgbClr val="DE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C599C6-1904-8B2C-9A87-159625FB7CE5}"/>
              </a:ext>
            </a:extLst>
          </p:cNvPr>
          <p:cNvSpPr/>
          <p:nvPr/>
        </p:nvSpPr>
        <p:spPr>
          <a:xfrm>
            <a:off x="3930304" y="1219199"/>
            <a:ext cx="45719" cy="47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CF9700-EBE3-E810-34C3-F2737A18034F}"/>
              </a:ext>
            </a:extLst>
          </p:cNvPr>
          <p:cNvSpPr/>
          <p:nvPr/>
        </p:nvSpPr>
        <p:spPr>
          <a:xfrm>
            <a:off x="8238837" y="1219199"/>
            <a:ext cx="45719" cy="47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1D473-21DB-FEF8-308B-9EE50DC9020C}"/>
              </a:ext>
            </a:extLst>
          </p:cNvPr>
          <p:cNvSpPr txBox="1"/>
          <p:nvPr/>
        </p:nvSpPr>
        <p:spPr>
          <a:xfrm>
            <a:off x="4642274" y="3113529"/>
            <a:ext cx="3264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3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1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겨울철 운전의 공공의 적 블랙아이스 대처법 | 전성기">
            <a:extLst>
              <a:ext uri="{FF2B5EF4-FFF2-40B4-BE49-F238E27FC236}">
                <a16:creationId xmlns:a16="http://schemas.microsoft.com/office/drawing/2014/main" id="{43588B61-CE93-43D5-1B3C-5FE9AC9DB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972E00-3407-4B58-E725-4102CDCD6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AB368-3F1B-695D-D143-4F260A46ACA0}"/>
              </a:ext>
            </a:extLst>
          </p:cNvPr>
          <p:cNvSpPr txBox="1"/>
          <p:nvPr/>
        </p:nvSpPr>
        <p:spPr>
          <a:xfrm>
            <a:off x="4302760" y="2998113"/>
            <a:ext cx="3586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Black Ice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887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34D29-ED88-FD0C-D68D-0C772DC0694E}"/>
              </a:ext>
            </a:extLst>
          </p:cNvPr>
          <p:cNvSpPr txBox="1"/>
          <p:nvPr/>
        </p:nvSpPr>
        <p:spPr>
          <a:xfrm>
            <a:off x="4463972" y="3113529"/>
            <a:ext cx="32640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34525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BDB509-3F41-95FF-B478-8282D4DF3436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164575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0FF4C88D-4BD3-903A-1536-16A3780B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02" y="2318556"/>
            <a:ext cx="3974221" cy="22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192739-DADC-6ED2-D6E5-33236EB63451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199962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D683E85C-58F1-B28A-DECC-5545CC7C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0AA89-A6C8-3A3A-F12E-138E45995F6F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214857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x7219 8x32 Dot Matrix LED Display Module [ DC 5V ]">
            <a:extLst>
              <a:ext uri="{FF2B5EF4-FFF2-40B4-BE49-F238E27FC236}">
                <a16:creationId xmlns:a16="http://schemas.microsoft.com/office/drawing/2014/main" id="{37F1114C-51E9-BC96-D7AC-BC67B273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43" y="1448088"/>
            <a:ext cx="3661930" cy="366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3538 | Adafruit AMG8833 IR Thermal Camera, 5V | Distrelec Norway">
            <a:extLst>
              <a:ext uri="{FF2B5EF4-FFF2-40B4-BE49-F238E27FC236}">
                <a16:creationId xmlns:a16="http://schemas.microsoft.com/office/drawing/2014/main" id="{BD489D00-F36A-7A48-2FC9-74FADC23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2435"/>
            <a:ext cx="2707705" cy="15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A5684-313B-D233-114E-78EB4362E8E5}"/>
              </a:ext>
            </a:extLst>
          </p:cNvPr>
          <p:cNvSpPr txBox="1"/>
          <p:nvPr/>
        </p:nvSpPr>
        <p:spPr>
          <a:xfrm>
            <a:off x="-467360" y="187449"/>
            <a:ext cx="3264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부품</a:t>
            </a:r>
          </a:p>
        </p:txBody>
      </p:sp>
    </p:spTree>
    <p:extLst>
      <p:ext uri="{BB962C8B-B14F-4D97-AF65-F5344CB8AC3E}">
        <p14:creationId xmlns:p14="http://schemas.microsoft.com/office/powerpoint/2010/main" val="3713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235</Words>
  <Application>Microsoft Office PowerPoint</Application>
  <PresentationFormat>와이드스크린</PresentationFormat>
  <Paragraphs>68</Paragraphs>
  <Slides>26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HY헤드라인M</vt:lpstr>
      <vt:lpstr>나눔고딕 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한수호</dc:creator>
  <cp:lastModifiedBy>한수호</cp:lastModifiedBy>
  <cp:revision>14</cp:revision>
  <dcterms:created xsi:type="dcterms:W3CDTF">2023-05-23T07:44:27Z</dcterms:created>
  <dcterms:modified xsi:type="dcterms:W3CDTF">2023-05-26T00:51:07Z</dcterms:modified>
</cp:coreProperties>
</file>